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F925-2E4A-42D9-BC26-709B8566BD29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C173-99AE-4773-AB25-02E469A13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3933-2D26-4A09-86BA-1E8CDC40777D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2922-45C9-45A7-A610-ACB13DEFE87E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6F9C-997C-456A-91AB-DCC059E1322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611CF-267B-45F6-9A8B-344830F35886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4D1F9-59E9-44D2-9242-51877883747F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DDE1-47DA-4CB3-858A-1C189B8B309D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66D7-F84F-4FB9-9653-847BEAB551B3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2BCA-0709-4F7F-BF13-024E42A8C56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algn="r"/>
            <a:fld id="{36DE8F86-4B51-4AA4-9953-D7BAC0DD5363}" type="datetime1">
              <a:rPr lang="en-US" smtClean="0"/>
              <a:pPr algn="r"/>
              <a:t>5/11/2012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algn="ctr"/>
            <a:fld id="{F99EC173-99AE-4773-AB25-02E469A13EAE}" type="slidenum">
              <a:rPr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</a:t>
            </a:r>
            <a:r>
              <a:rPr lang="en-US" smtClean="0"/>
              <a:t>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1339</TotalTime>
  <Words>34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Solstice</vt:lpstr>
      <vt:lpstr>Spring 2011 European Tours Proposal</vt:lpstr>
      <vt:lpstr>Tour Development Goals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 Proposal</dc:title>
  <dc:creator> David Beskeen</dc:creator>
  <cp:lastModifiedBy>image</cp:lastModifiedBy>
  <cp:revision>8</cp:revision>
  <dcterms:created xsi:type="dcterms:W3CDTF">2006-07-18T20:40:51Z</dcterms:created>
  <dcterms:modified xsi:type="dcterms:W3CDTF">2012-05-11T16:03:42Z</dcterms:modified>
</cp:coreProperties>
</file>